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  <Override PartName="/ppt/authors.xml" ContentType="application/vnd.ms-powerpoint.author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4057" r:id="rId4"/>
  </p:sldMasterIdLst>
  <p:notesMasterIdLst>
    <p:notesMasterId r:id="rId6"/>
  </p:notesMasterIdLst>
  <p:handoutMasterIdLst>
    <p:handoutMasterId r:id="rId7"/>
  </p:handoutMasterIdLst>
  <p:sldIdLst>
    <p:sldId id="2147308793" r:id="rId5"/>
  </p:sldIdLst>
  <p:sldSz cx="12192000" cy="6858000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675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D14CBF53-70EB-F724-DD64-50EE36B6877C}" name="Jim Mercer" initials="JM" userId="S::jmercer@idc.com::d1027446-58fe-4452-9a19-35c1e4d00afb" providerId="AD"/>
</p188:authorLst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Luis" initials="L" lastIdx="9" clrIdx="0">
    <p:extLst>
      <p:ext uri="{19B8F6BF-5375-455C-9EA6-DF929625EA0E}">
        <p15:presenceInfo xmlns:p15="http://schemas.microsoft.com/office/powerpoint/2012/main" userId="S::lruvalcaba@idc.com::4de2b3de-5995-4b0b-a83f-b144d530849d" providerId="AD"/>
      </p:ext>
    </p:extLst>
  </p:cmAuthor>
  <p:cmAuthor id="2" name="Umesh Divakaran" initials="UD" lastIdx="1" clrIdx="1">
    <p:extLst>
      <p:ext uri="{19B8F6BF-5375-455C-9EA6-DF929625EA0E}">
        <p15:presenceInfo xmlns:p15="http://schemas.microsoft.com/office/powerpoint/2012/main" userId="S::udivakaran@idc.com::937866b8-3e8b-484d-b7af-f55a4502e8ef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B335F"/>
    <a:srgbClr val="164C82"/>
    <a:srgbClr val="4F4F4F"/>
    <a:srgbClr val="D9D9D9"/>
    <a:srgbClr val="E6E6E6"/>
    <a:srgbClr val="F2F2F2"/>
    <a:srgbClr val="FFFFFF"/>
    <a:srgbClr val="CCCCCC"/>
    <a:srgbClr val="227FC7"/>
    <a:srgbClr val="98C8E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0C79FAE-34B7-C405-6A85-8F5C574E0E85}" v="80" dt="2022-02-22T08:51:17.774"/>
    <p1510:client id="{2F22FE16-BB5F-43DD-8443-F4037F2EAB42}" v="21" dt="2022-01-25T15:17:04.092"/>
    <p1510:client id="{52F373F4-21EB-4390-BAE2-661A10051F86}" v="1" dt="2022-01-25T16:06:55.503"/>
  </p1510:revLst>
</p1510:revInfo>
</file>

<file path=ppt/tableStyles.xml><?xml version="1.0" encoding="utf-8"?>
<a:tblStyleLst xmlns:a="http://schemas.openxmlformats.org/drawingml/2006/main" def="{5C22544A-7EE6-4342-B048-85BDC9FD1C3A}"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E3FDE45-AF77-4B5C-9715-49D594BDF05E}" styleName="Light Style 1 - Accent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1996" autoAdjust="0"/>
    <p:restoredTop sz="84959" autoAdjust="0"/>
  </p:normalViewPr>
  <p:slideViewPr>
    <p:cSldViewPr>
      <p:cViewPr varScale="1">
        <p:scale>
          <a:sx n="101" d="100"/>
          <a:sy n="101" d="100"/>
        </p:scale>
        <p:origin x="588" y="102"/>
      </p:cViewPr>
      <p:guideLst>
        <p:guide orient="horz" pos="3675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50" d="100"/>
        <a:sy n="50" d="100"/>
      </p:scale>
      <p:origin x="0" y="0"/>
    </p:cViewPr>
  </p:sorterViewPr>
  <p:notesViewPr>
    <p:cSldViewPr>
      <p:cViewPr varScale="1">
        <p:scale>
          <a:sx n="75" d="100"/>
          <a:sy n="75" d="100"/>
        </p:scale>
        <p:origin x="4056" y="5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29" Type="http://schemas.microsoft.com/office/2015/10/relationships/revisionInfo" Target="revisionInfo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Relationship Id="rId30" Type="http://schemas.microsoft.com/office/2018/10/relationships/authors" Target="author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xxx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2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Sheet1!$A$2:$A$14</c:f>
              <c:strCache>
                <c:ptCount val="13"/>
                <c:pt idx="0">
                  <c:v>xxx</c:v>
                </c:pt>
                <c:pt idx="1">
                  <c:v>xxx</c:v>
                </c:pt>
                <c:pt idx="2">
                  <c:v>xxx</c:v>
                </c:pt>
                <c:pt idx="3">
                  <c:v>xxx</c:v>
                </c:pt>
                <c:pt idx="4">
                  <c:v>xxx</c:v>
                </c:pt>
                <c:pt idx="5">
                  <c:v>xxx</c:v>
                </c:pt>
                <c:pt idx="6">
                  <c:v>xxx</c:v>
                </c:pt>
                <c:pt idx="7">
                  <c:v>xxx</c:v>
                </c:pt>
                <c:pt idx="8">
                  <c:v>xxx</c:v>
                </c:pt>
                <c:pt idx="9">
                  <c:v>xxx</c:v>
                </c:pt>
                <c:pt idx="10">
                  <c:v>xxx</c:v>
                </c:pt>
                <c:pt idx="11">
                  <c:v>xxx</c:v>
                </c:pt>
                <c:pt idx="12">
                  <c:v>xxx</c:v>
                </c:pt>
              </c:strCache>
            </c:strRef>
          </c:cat>
          <c:val>
            <c:numRef>
              <c:f>Sheet1!$B$2:$B$14</c:f>
              <c:numCache>
                <c:formatCode>General</c:formatCode>
                <c:ptCount val="13"/>
              </c:numCache>
            </c:numRef>
          </c:val>
          <c:extLst>
            <c:ext xmlns:c16="http://schemas.microsoft.com/office/drawing/2014/chart" uri="{C3380CC4-5D6E-409C-BE32-E72D297353CC}">
              <c16:uniqueId val="{00000000-F021-4C56-8BA6-AEC7B36AD87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2113668271"/>
        <c:axId val="2113668687"/>
      </c:barChart>
      <c:catAx>
        <c:axId val="2113668271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13668687"/>
        <c:crosses val="autoZero"/>
        <c:auto val="1"/>
        <c:lblAlgn val="ctr"/>
        <c:lblOffset val="100"/>
        <c:noMultiLvlLbl val="0"/>
      </c:catAx>
      <c:valAx>
        <c:axId val="2113668687"/>
        <c:scaling>
          <c:orientation val="minMax"/>
        </c:scaling>
        <c:delete val="0"/>
        <c:axPos val="b"/>
        <c:numFmt formatCode="0%" sourceLinked="0"/>
        <c:majorTickMark val="in"/>
        <c:minorTickMark val="none"/>
        <c:tickLblPos val="nextTo"/>
        <c:spPr>
          <a:noFill/>
          <a:ln>
            <a:solidFill>
              <a:schemeClr val="accent1"/>
            </a:solidFill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13668271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200"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44" y="8829822"/>
            <a:ext cx="3038475" cy="46657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2CD1B45-48E8-40DF-A365-B6CB58EF459E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80687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7550" y="1162050"/>
            <a:ext cx="55753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74346"/>
            <a:ext cx="5608320" cy="3660011"/>
          </a:xfrm>
          <a:prstGeom prst="rect">
            <a:avLst/>
          </a:prstGeom>
        </p:spPr>
        <p:txBody>
          <a:bodyPr vert="horz" lIns="0" tIns="0" rIns="0" bIns="0" rtlCol="0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84" y="8829804"/>
            <a:ext cx="3038387" cy="46660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DC373B3E-8DC7-4709-9D82-49BF535FE66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09519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Open Sans" panose="020B0606030504020204" pitchFamily="34" charset="0"/>
        <a:ea typeface="Open Sans" panose="020B0606030504020204" pitchFamily="34" charset="0"/>
        <a:cs typeface="Open Sans" panose="020B0606030504020204" pitchFamily="34" charset="0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Open Sans" panose="020B0606030504020204" pitchFamily="34" charset="0"/>
        <a:ea typeface="Open Sans" panose="020B0606030504020204" pitchFamily="34" charset="0"/>
        <a:cs typeface="Open Sans" panose="020B0606030504020204" pitchFamily="34" charset="0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Open Sans" panose="020B0606030504020204" pitchFamily="34" charset="0"/>
        <a:ea typeface="Open Sans" panose="020B0606030504020204" pitchFamily="34" charset="0"/>
        <a:cs typeface="Open Sans" panose="020B0606030504020204" pitchFamily="34" charset="0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Open Sans" panose="020B0606030504020204" pitchFamily="34" charset="0"/>
        <a:ea typeface="Open Sans" panose="020B0606030504020204" pitchFamily="34" charset="0"/>
        <a:cs typeface="Open Sans" panose="020B0606030504020204" pitchFamily="34" charset="0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Open Sans" panose="020B0606030504020204" pitchFamily="34" charset="0"/>
        <a:ea typeface="Open Sans" panose="020B0606030504020204" pitchFamily="34" charset="0"/>
        <a:cs typeface="Open Sans" panose="020B0606030504020204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C373B3E-8DC7-4709-9D82-49BF535FE66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08112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ubtitle Right Box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5">
            <a:extLst>
              <a:ext uri="{FF2B5EF4-FFF2-40B4-BE49-F238E27FC236}">
                <a16:creationId xmlns:a16="http://schemas.microsoft.com/office/drawing/2014/main" id="{9F60C9E4-2590-4479-B30F-BD583920E914}"/>
              </a:ext>
            </a:extLst>
          </p:cNvPr>
          <p:cNvSpPr/>
          <p:nvPr userDrawn="1"/>
        </p:nvSpPr>
        <p:spPr>
          <a:xfrm>
            <a:off x="8642845" y="1594037"/>
            <a:ext cx="3099834" cy="4649724"/>
          </a:xfrm>
          <a:custGeom>
            <a:avLst/>
            <a:gdLst/>
            <a:ahLst/>
            <a:cxnLst/>
            <a:rect l="l" t="t" r="r" b="b"/>
            <a:pathLst>
              <a:path w="1572879" h="2063082">
                <a:moveTo>
                  <a:pt x="0" y="0"/>
                </a:moveTo>
                <a:lnTo>
                  <a:pt x="1572879" y="0"/>
                </a:lnTo>
                <a:lnTo>
                  <a:pt x="1572879" y="2063082"/>
                </a:lnTo>
                <a:lnTo>
                  <a:pt x="0" y="2063082"/>
                </a:lnTo>
                <a:close/>
              </a:path>
            </a:pathLst>
          </a:custGeom>
          <a:solidFill>
            <a:srgbClr val="1167A6"/>
          </a:solidFill>
        </p:spPr>
        <p:txBody>
          <a:bodyPr/>
          <a:lstStyle/>
          <a:p>
            <a:endParaRPr lang="en-US"/>
          </a:p>
        </p:txBody>
      </p:sp>
      <p:sp>
        <p:nvSpPr>
          <p:cNvPr id="9" name="Text Placeholder 3">
            <a:extLst>
              <a:ext uri="{FF2B5EF4-FFF2-40B4-BE49-F238E27FC236}">
                <a16:creationId xmlns:a16="http://schemas.microsoft.com/office/drawing/2014/main" id="{5B6B6983-1FC6-42E7-80AB-52D879C8A318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440695" y="1259016"/>
            <a:ext cx="11301984" cy="238720"/>
          </a:xfrm>
        </p:spPr>
        <p:txBody>
          <a:bodyPr vert="horz" lIns="0" tIns="0" rIns="0" bIns="0" rtlCol="0">
            <a:noAutofit/>
          </a:bodyPr>
          <a:lstStyle>
            <a:lvl1pPr>
              <a:spcBef>
                <a:spcPts val="0"/>
              </a:spcBef>
              <a:defRPr lang="en-IN" sz="1600" b="1" dirty="0">
                <a:solidFill>
                  <a:srgbClr val="4F4F4F"/>
                </a:solidFill>
                <a:latin typeface="+mn-lt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pPr lvl="0"/>
            <a:r>
              <a:rPr lang="en-US" dirty="0"/>
              <a:t>Click to add subtitle</a:t>
            </a:r>
            <a:endParaRPr lang="en-IN" dirty="0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9FC302A6-0E8F-4F7F-8F1C-54B0D0D33C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40694" y="1594037"/>
            <a:ext cx="8072732" cy="4649724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>
            <a:lvl1pPr>
              <a:defRPr sz="1600">
                <a:solidFill>
                  <a:srgbClr val="4F4F4F"/>
                </a:solidFill>
              </a:defRPr>
            </a:lvl1pPr>
            <a:lvl3pPr>
              <a:defRPr sz="1200">
                <a:solidFill>
                  <a:srgbClr val="4F4F4F"/>
                </a:solidFill>
              </a:defRPr>
            </a:lvl3pPr>
            <a:lvl4pPr>
              <a:defRPr sz="1100">
                <a:solidFill>
                  <a:srgbClr val="4F4F4F"/>
                </a:solidFill>
              </a:defRPr>
            </a:lvl4pPr>
            <a:lvl5pPr>
              <a:defRPr sz="1050">
                <a:solidFill>
                  <a:srgbClr val="4F4F4F"/>
                </a:solidFill>
              </a:defRPr>
            </a:lvl5pPr>
            <a:lvl9pPr>
              <a:spcBef>
                <a:spcPts val="600"/>
              </a:spcBef>
              <a:defRPr sz="1400">
                <a:solidFill>
                  <a:srgbClr val="4F4F4F"/>
                </a:solidFill>
              </a:defRPr>
            </a:lvl9pPr>
          </a:lstStyle>
          <a:p>
            <a:pPr lvl="0"/>
            <a:r>
              <a:rPr lang="en-US" dirty="0"/>
              <a:t>Click to add text</a:t>
            </a:r>
          </a:p>
          <a:p>
            <a:pPr lvl="8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8" name="Text Placeholder 6">
            <a:extLst>
              <a:ext uri="{FF2B5EF4-FFF2-40B4-BE49-F238E27FC236}">
                <a16:creationId xmlns:a16="http://schemas.microsoft.com/office/drawing/2014/main" id="{A606EC5C-34AD-4131-B379-33C0F0FAD8FA}"/>
              </a:ext>
            </a:extLst>
          </p:cNvPr>
          <p:cNvSpPr>
            <a:spLocks noGrp="1"/>
          </p:cNvSpPr>
          <p:nvPr>
            <p:ph idx="29"/>
          </p:nvPr>
        </p:nvSpPr>
        <p:spPr>
          <a:xfrm>
            <a:off x="8772266" y="1731189"/>
            <a:ext cx="2840995" cy="4375420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>
            <a:lvl1pPr>
              <a:defRPr sz="1600">
                <a:solidFill>
                  <a:schemeClr val="bg1"/>
                </a:solidFill>
              </a:defRPr>
            </a:lvl1pPr>
            <a:lvl3pPr>
              <a:buClr>
                <a:schemeClr val="bg1"/>
              </a:buClr>
              <a:defRPr sz="1200">
                <a:solidFill>
                  <a:schemeClr val="bg1"/>
                </a:solidFill>
              </a:defRPr>
            </a:lvl3pPr>
            <a:lvl4pPr>
              <a:buClr>
                <a:schemeClr val="bg1"/>
              </a:buClr>
              <a:defRPr sz="1100">
                <a:solidFill>
                  <a:schemeClr val="bg1"/>
                </a:solidFill>
              </a:defRPr>
            </a:lvl4pPr>
            <a:lvl5pPr>
              <a:buClr>
                <a:schemeClr val="bg1"/>
              </a:buClr>
              <a:defRPr sz="1050">
                <a:solidFill>
                  <a:schemeClr val="bg1"/>
                </a:solidFill>
              </a:defRPr>
            </a:lvl5pPr>
            <a:lvl9pPr>
              <a:spcBef>
                <a:spcPts val="600"/>
              </a:spcBef>
              <a:buClr>
                <a:schemeClr val="bg1"/>
              </a:buClr>
              <a:defRPr sz="1400">
                <a:solidFill>
                  <a:schemeClr val="bg1"/>
                </a:solidFill>
              </a:defRPr>
            </a:lvl9pPr>
          </a:lstStyle>
          <a:p>
            <a:pPr lvl="0"/>
            <a:r>
              <a:rPr lang="en-US" dirty="0"/>
              <a:t>Click to add text</a:t>
            </a:r>
          </a:p>
          <a:p>
            <a:pPr lvl="8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5B53241C-FB51-42BA-8CDD-57404021631D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title</a:t>
            </a:r>
          </a:p>
        </p:txBody>
      </p:sp>
    </p:spTree>
    <p:extLst>
      <p:ext uri="{BB962C8B-B14F-4D97-AF65-F5344CB8AC3E}">
        <p14:creationId xmlns:p14="http://schemas.microsoft.com/office/powerpoint/2010/main" val="38636976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6250005-B4DA-41D7-8A44-DD06BAC65075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440695" y="1259016"/>
            <a:ext cx="11301984" cy="238720"/>
          </a:xfrm>
        </p:spPr>
        <p:txBody>
          <a:bodyPr vert="horz" lIns="0" tIns="0" rIns="0" bIns="0" rtlCol="0">
            <a:noAutofit/>
          </a:bodyPr>
          <a:lstStyle>
            <a:lvl1pPr>
              <a:defRPr lang="en-IN" sz="1600" b="1" dirty="0">
                <a:latin typeface="+mn-lt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pPr lvl="0">
              <a:spcBef>
                <a:spcPts val="0"/>
              </a:spcBef>
            </a:pPr>
            <a:r>
              <a:rPr lang="en-US" dirty="0"/>
              <a:t>Click to add subtitle</a:t>
            </a:r>
            <a:endParaRPr lang="en-IN" dirty="0"/>
          </a:p>
        </p:txBody>
      </p:sp>
      <p:sp>
        <p:nvSpPr>
          <p:cNvPr id="6" name="Text Placeholder 6">
            <a:extLst>
              <a:ext uri="{FF2B5EF4-FFF2-40B4-BE49-F238E27FC236}">
                <a16:creationId xmlns:a16="http://schemas.microsoft.com/office/drawing/2014/main" id="{A0B5CCCB-1352-4298-971D-0BB94DF687CA}"/>
              </a:ext>
            </a:extLst>
          </p:cNvPr>
          <p:cNvSpPr>
            <a:spLocks noGrp="1"/>
          </p:cNvSpPr>
          <p:nvPr>
            <p:ph idx="27"/>
          </p:nvPr>
        </p:nvSpPr>
        <p:spPr>
          <a:xfrm>
            <a:off x="440695" y="1603666"/>
            <a:ext cx="11301984" cy="4649724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>
            <a:lvl1pPr>
              <a:defRPr sz="1600">
                <a:solidFill>
                  <a:srgbClr val="4F4F4F"/>
                </a:solidFill>
              </a:defRPr>
            </a:lvl1pPr>
            <a:lvl3pPr>
              <a:defRPr sz="1200">
                <a:solidFill>
                  <a:srgbClr val="4F4F4F"/>
                </a:solidFill>
              </a:defRPr>
            </a:lvl3pPr>
            <a:lvl4pPr>
              <a:defRPr sz="1100">
                <a:solidFill>
                  <a:srgbClr val="4F4F4F"/>
                </a:solidFill>
              </a:defRPr>
            </a:lvl4pPr>
            <a:lvl5pPr>
              <a:defRPr sz="1050">
                <a:solidFill>
                  <a:srgbClr val="4F4F4F"/>
                </a:solidFill>
              </a:defRPr>
            </a:lvl5pPr>
            <a:lvl9pPr>
              <a:spcBef>
                <a:spcPts val="600"/>
              </a:spcBef>
              <a:defRPr sz="1400">
                <a:solidFill>
                  <a:srgbClr val="4F4F4F"/>
                </a:solidFill>
              </a:defRPr>
            </a:lvl9pPr>
          </a:lstStyle>
          <a:p>
            <a:pPr lvl="0"/>
            <a:r>
              <a:rPr lang="en-US" dirty="0"/>
              <a:t>Click to add text</a:t>
            </a:r>
          </a:p>
          <a:p>
            <a:pPr lvl="8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A6114F69-5DE5-4EB2-B5F8-E592B0E5A047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title</a:t>
            </a:r>
          </a:p>
        </p:txBody>
      </p:sp>
    </p:spTree>
    <p:extLst>
      <p:ext uri="{BB962C8B-B14F-4D97-AF65-F5344CB8AC3E}">
        <p14:creationId xmlns:p14="http://schemas.microsoft.com/office/powerpoint/2010/main" val="10776836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A_Title and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 Placeholder 3">
            <a:extLst>
              <a:ext uri="{FF2B5EF4-FFF2-40B4-BE49-F238E27FC236}">
                <a16:creationId xmlns:a16="http://schemas.microsoft.com/office/drawing/2014/main" id="{5B6B6983-1FC6-42E7-80AB-52D879C8A318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440695" y="1259016"/>
            <a:ext cx="11301984" cy="238720"/>
          </a:xfrm>
        </p:spPr>
        <p:txBody>
          <a:bodyPr vert="horz" lIns="0" tIns="0" rIns="0" bIns="0" rtlCol="0">
            <a:noAutofit/>
          </a:bodyPr>
          <a:lstStyle>
            <a:lvl1pPr>
              <a:defRPr lang="en-IN" sz="1600" b="1" dirty="0">
                <a:latin typeface="+mn-lt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pPr lvl="0">
              <a:spcBef>
                <a:spcPts val="0"/>
              </a:spcBef>
            </a:pPr>
            <a:r>
              <a:rPr lang="en-US" dirty="0"/>
              <a:t>Click to add subtitle</a:t>
            </a:r>
            <a:endParaRPr lang="en-IN" dirty="0"/>
          </a:p>
        </p:txBody>
      </p:sp>
      <p:sp>
        <p:nvSpPr>
          <p:cNvPr id="8" name="Text Placeholder 6">
            <a:extLst>
              <a:ext uri="{FF2B5EF4-FFF2-40B4-BE49-F238E27FC236}">
                <a16:creationId xmlns:a16="http://schemas.microsoft.com/office/drawing/2014/main" id="{0D6EE66D-FC89-496B-8AA2-F42B93007BF0}"/>
              </a:ext>
            </a:extLst>
          </p:cNvPr>
          <p:cNvSpPr>
            <a:spLocks noGrp="1"/>
          </p:cNvSpPr>
          <p:nvPr>
            <p:ph idx="30"/>
          </p:nvPr>
        </p:nvSpPr>
        <p:spPr>
          <a:xfrm>
            <a:off x="440695" y="1601839"/>
            <a:ext cx="8311010" cy="4649724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>
            <a:lvl1pPr>
              <a:defRPr sz="1600">
                <a:solidFill>
                  <a:srgbClr val="4F4F4F"/>
                </a:solidFill>
              </a:defRPr>
            </a:lvl1pPr>
            <a:lvl3pPr>
              <a:defRPr sz="1200">
                <a:solidFill>
                  <a:srgbClr val="4F4F4F"/>
                </a:solidFill>
              </a:defRPr>
            </a:lvl3pPr>
            <a:lvl4pPr>
              <a:defRPr sz="1100">
                <a:solidFill>
                  <a:srgbClr val="4F4F4F"/>
                </a:solidFill>
              </a:defRPr>
            </a:lvl4pPr>
            <a:lvl5pPr>
              <a:defRPr sz="1050">
                <a:solidFill>
                  <a:srgbClr val="4F4F4F"/>
                </a:solidFill>
              </a:defRPr>
            </a:lvl5pPr>
            <a:lvl9pPr>
              <a:spcBef>
                <a:spcPts val="600"/>
              </a:spcBef>
              <a:defRPr sz="1400">
                <a:solidFill>
                  <a:srgbClr val="4F4F4F"/>
                </a:solidFill>
              </a:defRPr>
            </a:lvl9pPr>
          </a:lstStyle>
          <a:p>
            <a:pPr lvl="0"/>
            <a:r>
              <a:rPr lang="en-US" dirty="0"/>
              <a:t>Click to add text</a:t>
            </a:r>
          </a:p>
          <a:p>
            <a:pPr lvl="8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" name="Text Placeholder 6">
            <a:extLst>
              <a:ext uri="{FF2B5EF4-FFF2-40B4-BE49-F238E27FC236}">
                <a16:creationId xmlns:a16="http://schemas.microsoft.com/office/drawing/2014/main" id="{8DF9CB8F-0A66-42A5-8F13-D855801C93C1}"/>
              </a:ext>
            </a:extLst>
          </p:cNvPr>
          <p:cNvSpPr>
            <a:spLocks noGrp="1"/>
          </p:cNvSpPr>
          <p:nvPr>
            <p:ph idx="31"/>
          </p:nvPr>
        </p:nvSpPr>
        <p:spPr>
          <a:xfrm>
            <a:off x="8865137" y="1601839"/>
            <a:ext cx="2877542" cy="4649724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>
            <a:lvl1pPr>
              <a:defRPr sz="1600">
                <a:solidFill>
                  <a:srgbClr val="4F4F4F"/>
                </a:solidFill>
              </a:defRPr>
            </a:lvl1pPr>
            <a:lvl3pPr>
              <a:defRPr sz="1200">
                <a:solidFill>
                  <a:srgbClr val="4F4F4F"/>
                </a:solidFill>
              </a:defRPr>
            </a:lvl3pPr>
            <a:lvl4pPr>
              <a:defRPr sz="1100">
                <a:solidFill>
                  <a:srgbClr val="4F4F4F"/>
                </a:solidFill>
              </a:defRPr>
            </a:lvl4pPr>
            <a:lvl5pPr>
              <a:defRPr sz="1050">
                <a:solidFill>
                  <a:srgbClr val="4F4F4F"/>
                </a:solidFill>
              </a:defRPr>
            </a:lvl5pPr>
            <a:lvl9pPr>
              <a:spcBef>
                <a:spcPts val="600"/>
              </a:spcBef>
              <a:defRPr sz="1400">
                <a:solidFill>
                  <a:srgbClr val="4F4F4F"/>
                </a:solidFill>
              </a:defRPr>
            </a:lvl9pPr>
          </a:lstStyle>
          <a:p>
            <a:pPr lvl="0"/>
            <a:r>
              <a:rPr lang="en-US" dirty="0"/>
              <a:t>Click to add text</a:t>
            </a:r>
          </a:p>
          <a:p>
            <a:pPr lvl="8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0A58A99F-D4A7-4094-83CA-23C16BFF103C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add title</a:t>
            </a:r>
          </a:p>
        </p:txBody>
      </p:sp>
    </p:spTree>
    <p:extLst>
      <p:ext uri="{BB962C8B-B14F-4D97-AF65-F5344CB8AC3E}">
        <p14:creationId xmlns:p14="http://schemas.microsoft.com/office/powerpoint/2010/main" val="6318491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40695" y="304800"/>
            <a:ext cx="11301984" cy="849289"/>
          </a:xfrm>
          <a:prstGeom prst="rect">
            <a:avLst/>
          </a:prstGeom>
        </p:spPr>
        <p:txBody>
          <a:bodyPr vert="horz" lIns="0" tIns="0" rIns="0" bIns="0" rtlCol="0" anchor="ctr">
            <a:normAutofit/>
          </a:bodyPr>
          <a:lstStyle/>
          <a:p>
            <a:r>
              <a:rPr lang="en-US" dirty="0"/>
              <a:t>Chart &amp; Image Layouts</a:t>
            </a:r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F1804E28-591E-42E7-929D-46DAD0DE279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40695" y="1267316"/>
            <a:ext cx="11301984" cy="4986836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en-US" dirty="0"/>
              <a:t>Click to add text</a:t>
            </a:r>
          </a:p>
          <a:p>
            <a:pPr lvl="8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9" name="Graphic 8">
            <a:extLst>
              <a:ext uri="{FF2B5EF4-FFF2-40B4-BE49-F238E27FC236}">
                <a16:creationId xmlns:a16="http://schemas.microsoft.com/office/drawing/2014/main" id="{E4F286FD-AE93-403D-AEDC-B18A84EF3E6D}"/>
              </a:ext>
            </a:extLst>
          </p:cNvPr>
          <p:cNvPicPr>
            <a:picLocks noChangeAspect="1"/>
          </p:cNvPicPr>
          <p:nvPr userDrawn="1"/>
        </p:nvPicPr>
        <p:blipFill>
          <a:blip/>
          <a:stretch>
            <a:fillRect/>
          </a:stretch>
        </p:blipFill>
        <p:spPr>
          <a:xfrm>
            <a:off x="507369" y="6460935"/>
            <a:ext cx="902777" cy="273392"/>
          </a:xfrm>
          <a:prstGeom prst="rect">
            <a:avLst/>
          </a:prstGeom>
        </p:spPr>
      </p:pic>
      <p:pic>
        <p:nvPicPr>
          <p:cNvPr id="8" name="Graphic 7">
            <a:extLst>
              <a:ext uri="{FF2B5EF4-FFF2-40B4-BE49-F238E27FC236}">
                <a16:creationId xmlns:a16="http://schemas.microsoft.com/office/drawing/2014/main" id="{782B3C18-9359-447F-85D8-07A31F0F8F2A}"/>
              </a:ext>
            </a:extLst>
          </p:cNvPr>
          <p:cNvPicPr>
            <a:picLocks noChangeAspect="1"/>
          </p:cNvPicPr>
          <p:nvPr userDrawn="1"/>
        </p:nvPicPr>
        <p:blipFill>
          <a:blip/>
          <a:srcRect/>
          <a:stretch/>
        </p:blipFill>
        <p:spPr>
          <a:xfrm>
            <a:off x="449321" y="6340927"/>
            <a:ext cx="11293358" cy="240015"/>
          </a:xfrm>
          <a:prstGeom prst="rect">
            <a:avLst/>
          </a:prstGeom>
        </p:spPr>
      </p:pic>
      <p:sp>
        <p:nvSpPr>
          <p:cNvPr id="3" name="TextBox 2">
            <a:extLst>
              <a:ext uri="{FF2B5EF4-FFF2-40B4-BE49-F238E27FC236}">
                <a16:creationId xmlns:a16="http://schemas.microsoft.com/office/drawing/2014/main" id="{E9ED75FF-41E2-4EFD-BDF4-008D3E8FC637}"/>
              </a:ext>
            </a:extLst>
          </p:cNvPr>
          <p:cNvSpPr txBox="1"/>
          <p:nvPr userDrawn="1"/>
        </p:nvSpPr>
        <p:spPr>
          <a:xfrm>
            <a:off x="11423749" y="6631386"/>
            <a:ext cx="375339" cy="15388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indent="0">
              <a:spcAft>
                <a:spcPts val="0"/>
              </a:spcAft>
              <a:buClr>
                <a:schemeClr val="tx2"/>
              </a:buClr>
              <a:buFont typeface="Wingdings" pitchFamily="2" charset="2"/>
              <a:buNone/>
            </a:pPr>
            <a:fld id="{F64D57CD-7CD0-4988-84C0-9F952D25EBFA}" type="slidenum">
              <a:rPr lang="en-US" sz="1000" smtClean="0">
                <a:solidFill>
                  <a:schemeClr val="bg1">
                    <a:lumMod val="75000"/>
                  </a:schemeClr>
                </a:solidFill>
              </a:rPr>
              <a:pPr marL="0" indent="0">
                <a:spcAft>
                  <a:spcPts val="0"/>
                </a:spcAft>
                <a:buClr>
                  <a:schemeClr val="tx2"/>
                </a:buClr>
                <a:buFont typeface="Wingdings" pitchFamily="2" charset="2"/>
                <a:buNone/>
              </a:pPr>
              <a:t>‹#›</a:t>
            </a:fld>
            <a:endParaRPr lang="en-US" sz="1000" dirty="0">
              <a:solidFill>
                <a:schemeClr val="bg1">
                  <a:lumMod val="75000"/>
                </a:schemeClr>
              </a:solidFill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2305DD1-1B7D-4CC5-A878-DB12A9EC965C}"/>
              </a:ext>
            </a:extLst>
          </p:cNvPr>
          <p:cNvSpPr txBox="1"/>
          <p:nvPr userDrawn="1"/>
        </p:nvSpPr>
        <p:spPr>
          <a:xfrm>
            <a:off x="10989471" y="6646807"/>
            <a:ext cx="510960" cy="12311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indent="0">
              <a:spcAft>
                <a:spcPts val="0"/>
              </a:spcAft>
              <a:buClr>
                <a:schemeClr val="tx2"/>
              </a:buClr>
              <a:buFont typeface="Wingdings" pitchFamily="2" charset="2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9570748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058" r:id="rId1"/>
    <p:sldLayoutId id="2147484060" r:id="rId2"/>
    <p:sldLayoutId id="2147484062" r:id="rId3"/>
  </p:sldLayoutIdLst>
  <p:hf sldNum="0" hdr="0" ftr="0" dt="0"/>
  <p:txStyles>
    <p:titleStyle>
      <a:lvl1pPr marL="0" algn="l" defTabSz="914400" rtl="0" eaLnBrk="1" latinLnBrk="0" hangingPunct="1">
        <a:lnSpc>
          <a:spcPct val="100000"/>
        </a:lnSpc>
        <a:spcBef>
          <a:spcPct val="0"/>
        </a:spcBef>
        <a:buNone/>
        <a:defRPr lang="en-US" sz="2800" kern="1200" spc="4" dirty="0">
          <a:solidFill>
            <a:srgbClr val="4F4F4F"/>
          </a:solidFill>
          <a:latin typeface="Open Sans Light" panose="020B0306030504020204" pitchFamily="34" charset="0"/>
          <a:ea typeface="Open Sans Light" panose="020B0306030504020204" pitchFamily="34" charset="0"/>
          <a:cs typeface="Open Sans Light" panose="020B0306030504020204" pitchFamily="34" charset="0"/>
        </a:defRPr>
      </a:lvl1pPr>
    </p:titleStyle>
    <p:bodyStyle>
      <a:lvl1pPr marL="0" indent="0" algn="l" defTabSz="457200" rtl="0" eaLnBrk="1" latinLnBrk="0" hangingPunct="1">
        <a:spcBef>
          <a:spcPts val="600"/>
        </a:spcBef>
        <a:buClr>
          <a:schemeClr val="tx2"/>
        </a:buClr>
        <a:buFont typeface="Arial" panose="020B0604020202020204" pitchFamily="34" charset="0"/>
        <a:buNone/>
        <a:defRPr lang="en-US" sz="2000" i="0" kern="1200" dirty="0" smtClean="0">
          <a:solidFill>
            <a:srgbClr val="4F4F4F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1pPr>
      <a:lvl2pPr marL="269875" indent="-269875" algn="l" defTabSz="457200" rtl="0" eaLnBrk="1" latinLnBrk="0" hangingPunct="1">
        <a:spcBef>
          <a:spcPts val="600"/>
        </a:spcBef>
        <a:buClrTx/>
        <a:buFont typeface="Arial" panose="020B0604020202020204" pitchFamily="34" charset="0"/>
        <a:buChar char="•"/>
        <a:tabLst/>
        <a:defRPr lang="en-US" sz="1800" i="0" kern="1200" dirty="0" smtClean="0">
          <a:solidFill>
            <a:schemeClr val="tx1"/>
          </a:solidFill>
          <a:latin typeface="Open Sans 1"/>
          <a:ea typeface="+mn-ea"/>
          <a:cs typeface="+mn-cs"/>
        </a:defRPr>
      </a:lvl2pPr>
      <a:lvl3pPr marL="548640" indent="-274320" algn="l" defTabSz="457200" rtl="0" eaLnBrk="1" latinLnBrk="0" hangingPunct="1">
        <a:spcBef>
          <a:spcPts val="600"/>
        </a:spcBef>
        <a:buClr>
          <a:srgbClr val="2279BC"/>
        </a:buClr>
        <a:buSzPct val="100000"/>
        <a:buFont typeface="Arial" panose="020B0604020202020204" pitchFamily="34" charset="0"/>
        <a:buChar char="•"/>
        <a:defRPr lang="en-US" sz="1600" i="0" kern="1200" dirty="0" smtClean="0">
          <a:solidFill>
            <a:srgbClr val="4F4F4F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3pPr>
      <a:lvl4pPr marL="822960" indent="-274320" algn="l" defTabSz="457200" rtl="0" eaLnBrk="1" latinLnBrk="0" hangingPunct="1">
        <a:spcBef>
          <a:spcPts val="600"/>
        </a:spcBef>
        <a:buClr>
          <a:srgbClr val="2279BC"/>
        </a:buClr>
        <a:buFont typeface="Arial" panose="020B0604020202020204" pitchFamily="34" charset="0"/>
        <a:buChar char="•"/>
        <a:defRPr lang="en-US" sz="1400" i="0" kern="1200" dirty="0" smtClean="0">
          <a:solidFill>
            <a:srgbClr val="4F4F4F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4pPr>
      <a:lvl5pPr marL="1097280" indent="-274320" algn="l" defTabSz="457200" rtl="0" eaLnBrk="1" latinLnBrk="0" hangingPunct="1">
        <a:spcBef>
          <a:spcPts val="600"/>
        </a:spcBef>
        <a:buClr>
          <a:srgbClr val="2279BC"/>
        </a:buClr>
        <a:buFont typeface="Arial" panose="020B0604020202020204" pitchFamily="34" charset="0"/>
        <a:buChar char="•"/>
        <a:defRPr lang="en-US" sz="1200" i="0" kern="1200" dirty="0">
          <a:solidFill>
            <a:srgbClr val="4F4F4F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5pPr>
      <a:lvl6pPr marL="360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0" indent="-274320" algn="l" defTabSz="457200" rtl="0" eaLnBrk="1" latinLnBrk="0" hangingPunct="1">
        <a:spcBef>
          <a:spcPts val="600"/>
        </a:spcBef>
        <a:buClr>
          <a:srgbClr val="2279BC"/>
        </a:buClr>
        <a:buFont typeface="Arial"/>
        <a:buChar char="•"/>
        <a:tabLst/>
        <a:defRPr sz="1800" kern="1200">
          <a:solidFill>
            <a:srgbClr val="4F4F4F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>
          <p15:clr>
            <a:srgbClr val="F26B43"/>
          </p15:clr>
        </p15:guide>
        <p15:guide id="2" pos="48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Chart Placeholder 11" hidden="1">
            <a:extLst>
              <a:ext uri="{FF2B5EF4-FFF2-40B4-BE49-F238E27FC236}">
                <a16:creationId xmlns:a16="http://schemas.microsoft.com/office/drawing/2014/main" id="{901B3FBF-143C-4CBB-B002-C1F116892592}"/>
              </a:ext>
            </a:extLst>
          </p:cNvPr>
          <p:cNvGraphicFramePr>
            <a:graphicFrameLocks noGrp="1"/>
          </p:cNvGraphicFramePr>
          <p:nvPr>
            <p:ph idx="30"/>
            <p:extLst>
              <p:ext uri="{D42A27DB-BD31-4B8C-83A1-F6EECF244321}">
                <p14:modId xmlns:p14="http://schemas.microsoft.com/office/powerpoint/2010/main" val="3012076884"/>
              </p:ext>
            </p:extLst>
          </p:nvPr>
        </p:nvGraphicFramePr>
        <p:xfrm>
          <a:off x="441325" y="1601788"/>
          <a:ext cx="8310563" cy="464978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4BAA163-AA28-4FB3-A2B7-4676E925B4B5}"/>
              </a:ext>
            </a:extLst>
          </p:cNvPr>
          <p:cNvSpPr>
            <a:spLocks noGrp="1"/>
          </p:cNvSpPr>
          <p:nvPr>
            <p:ph idx="31"/>
          </p:nvPr>
        </p:nvSpPr>
        <p:spPr>
          <a:xfrm>
            <a:off x="1895625" y="1601839"/>
            <a:ext cx="9847054" cy="4649724"/>
          </a:xfrm>
        </p:spPr>
        <p:txBody>
          <a:bodyPr vert="horz" lIns="0" tIns="0" rIns="0" bIns="0" rtlCol="0" anchor="t">
            <a:noAutofit/>
          </a:bodyPr>
          <a:lstStyle/>
          <a:p>
            <a:pPr lvl="1">
              <a:buClr>
                <a:srgbClr val="227FC7"/>
              </a:buClr>
            </a:pPr>
            <a:r>
              <a:rPr lang="en-US" sz="3600">
                <a:latin typeface="Open Sans"/>
                <a:ea typeface="Open Sans"/>
                <a:cs typeface="Open Sans"/>
              </a:rPr>
              <a:t> item</a:t>
            </a:r>
          </a:p>
          <a:p>
            <a:pPr lvl="1">
              <a:buClr>
                <a:srgbClr val="227FC7"/>
              </a:buClr>
            </a:pPr>
            <a:r>
              <a:rPr lang="en-US" sz="3600">
                <a:latin typeface="Open Sans"/>
                <a:ea typeface="Open Sans"/>
                <a:cs typeface="Open Sans"/>
              </a:rPr>
              <a:t> two</a:t>
            </a:r>
          </a:p>
          <a:p>
            <a:pPr lvl="1">
              <a:buClr>
                <a:srgbClr val="227FC7"/>
              </a:buClr>
            </a:pPr>
            <a:endParaRPr lang="en-IN" sz="3600" dirty="0">
              <a:latin typeface="Open Sans" panose="020B0606030504020204" pitchFamily="34" charset="0"/>
              <a:ea typeface="Open Sans"/>
              <a:cs typeface="Open Sans"/>
            </a:endParaRPr>
          </a:p>
        </p:txBody>
      </p:sp>
    </p:spTree>
    <p:extLst>
      <p:ext uri="{BB962C8B-B14F-4D97-AF65-F5344CB8AC3E}">
        <p14:creationId xmlns:p14="http://schemas.microsoft.com/office/powerpoint/2010/main" val="508828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hart and Image Layouts">
  <a:themeElements>
    <a:clrScheme name="Custom 4">
      <a:dk1>
        <a:srgbClr val="4F4F4F"/>
      </a:dk1>
      <a:lt1>
        <a:sysClr val="window" lastClr="FFFFFF"/>
      </a:lt1>
      <a:dk2>
        <a:srgbClr val="164C82"/>
      </a:dk2>
      <a:lt2>
        <a:srgbClr val="54A4E2"/>
      </a:lt2>
      <a:accent1>
        <a:srgbClr val="2279BC"/>
      </a:accent1>
      <a:accent2>
        <a:srgbClr val="36AEC7"/>
      </a:accent2>
      <a:accent3>
        <a:srgbClr val="ACCB32"/>
      </a:accent3>
      <a:accent4>
        <a:srgbClr val="9E3D90"/>
      </a:accent4>
      <a:accent5>
        <a:srgbClr val="F8981D"/>
      </a:accent5>
      <a:accent6>
        <a:srgbClr val="FFCD07"/>
      </a:accent6>
      <a:hlink>
        <a:srgbClr val="164C82"/>
      </a:hlink>
      <a:folHlink>
        <a:srgbClr val="B7B7B7"/>
      </a:folHlink>
    </a:clrScheme>
    <a:fontScheme name="IDC Corporate Font">
      <a:majorFont>
        <a:latin typeface="Open Sans"/>
        <a:ea typeface=""/>
        <a:cs typeface=""/>
      </a:majorFont>
      <a:minorFont>
        <a:latin typeface="Open San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effectLst/>
      </a:spPr>
      <a:bodyPr rtlCol="0" anchor="ctr"/>
      <a:lstStyle>
        <a:defPPr algn="ctr">
          <a:defRPr dirty="0" smtClean="0"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  <a:txDef>
      <a:spPr/>
      <a:bodyPr/>
      <a:lstStyle>
        <a:defPPr algn="l">
          <a:defRPr smtClean="0"/>
        </a:defPPr>
      </a:lstStyle>
    </a:txDef>
  </a:objectDefaults>
  <a:extraClrSchemeLst/>
  <a:extLst>
    <a:ext uri="{05A4C25C-085E-4340-85A3-A5531E510DB2}">
      <thm15:themeFamily xmlns:thm15="http://schemas.microsoft.com/office/thememl/2012/main" name="FINAL_Beta PPT Template for Review.pptx  -  Read-Only" id="{26A41F9F-4539-4056-A16F-65510A40E759}" vid="{38719762-140C-4A59-9236-15B8EB258163}"/>
    </a:ext>
  </a:extLst>
</a:theme>
</file>

<file path=ppt/theme/theme2.xml><?xml version="1.0" encoding="utf-8"?>
<a:theme xmlns:a="http://schemas.openxmlformats.org/drawingml/2006/main" name="Office Theme">
  <a:themeElements>
    <a:clrScheme name="Custom 4">
      <a:dk1>
        <a:srgbClr val="4F4F4F"/>
      </a:dk1>
      <a:lt1>
        <a:sysClr val="window" lastClr="FFFFFF"/>
      </a:lt1>
      <a:dk2>
        <a:srgbClr val="164C82"/>
      </a:dk2>
      <a:lt2>
        <a:srgbClr val="54A4E2"/>
      </a:lt2>
      <a:accent1>
        <a:srgbClr val="2279BC"/>
      </a:accent1>
      <a:accent2>
        <a:srgbClr val="36AEC7"/>
      </a:accent2>
      <a:accent3>
        <a:srgbClr val="ACCB32"/>
      </a:accent3>
      <a:accent4>
        <a:srgbClr val="9E3D90"/>
      </a:accent4>
      <a:accent5>
        <a:srgbClr val="F8981D"/>
      </a:accent5>
      <a:accent6>
        <a:srgbClr val="FFCD07"/>
      </a:accent6>
      <a:hlink>
        <a:srgbClr val="164C82"/>
      </a:hlink>
      <a:folHlink>
        <a:srgbClr val="B7B7B7"/>
      </a:folHlink>
    </a:clrScheme>
    <a:fontScheme name="Custom 1">
      <a:majorFont>
        <a:latin typeface="Open Sans"/>
        <a:ea typeface=""/>
        <a:cs typeface=""/>
      </a:majorFont>
      <a:minorFont>
        <a:latin typeface="Open San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Custom 4">
      <a:dk1>
        <a:srgbClr val="4F4F4F"/>
      </a:dk1>
      <a:lt1>
        <a:sysClr val="window" lastClr="FFFFFF"/>
      </a:lt1>
      <a:dk2>
        <a:srgbClr val="164C82"/>
      </a:dk2>
      <a:lt2>
        <a:srgbClr val="54A4E2"/>
      </a:lt2>
      <a:accent1>
        <a:srgbClr val="2279BC"/>
      </a:accent1>
      <a:accent2>
        <a:srgbClr val="36AEC7"/>
      </a:accent2>
      <a:accent3>
        <a:srgbClr val="ACCB32"/>
      </a:accent3>
      <a:accent4>
        <a:srgbClr val="9E3D90"/>
      </a:accent4>
      <a:accent5>
        <a:srgbClr val="F8981D"/>
      </a:accent5>
      <a:accent6>
        <a:srgbClr val="FFCD07"/>
      </a:accent6>
      <a:hlink>
        <a:srgbClr val="164C82"/>
      </a:hlink>
      <a:folHlink>
        <a:srgbClr val="B7B7B7"/>
      </a:folHlink>
    </a:clrScheme>
    <a:fontScheme name="Custom 1">
      <a:majorFont>
        <a:latin typeface="Open Sans"/>
        <a:ea typeface=""/>
        <a:cs typeface=""/>
      </a:majorFont>
      <a:minorFont>
        <a:latin typeface="Open San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107EEE06010354690175D71092CD41F" ma:contentTypeVersion="5" ma:contentTypeDescription="Create a new document." ma:contentTypeScope="" ma:versionID="aaa1a5668d34d8116a058619ca586c67">
  <xsd:schema xmlns:xsd="http://www.w3.org/2001/XMLSchema" xmlns:xs="http://www.w3.org/2001/XMLSchema" xmlns:p="http://schemas.microsoft.com/office/2006/metadata/properties" xmlns:ns2="efcd0f0f-8a5e-4f85-b801-2a968c5d8a96" targetNamespace="http://schemas.microsoft.com/office/2006/metadata/properties" ma:root="true" ma:fieldsID="fc0092ae44c6ed4198b244b8e38109bf" ns2:_="">
    <xsd:import namespace="efcd0f0f-8a5e-4f85-b801-2a968c5d8a9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DateTake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fcd0f0f-8a5e-4f85-b801-2a968c5d8a9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E0A236D0-F6FA-4FC3-825A-87DB7DFC7212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779F69F-F749-41E6-ADA1-F6AC1F0F943C}">
  <ds:schemaRefs>
    <ds:schemaRef ds:uri="efcd0f0f-8a5e-4f85-b801-2a968c5d8a96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3.xml><?xml version="1.0" encoding="utf-8"?>
<ds:datastoreItem xmlns:ds="http://schemas.openxmlformats.org/officeDocument/2006/customXml" ds:itemID="{DB337D8A-52DB-4E7E-B47D-AD11FFFEC35B}">
  <ds:schemaRefs>
    <ds:schemaRef ds:uri="http://schemas.microsoft.com/office/2006/documentManagement/types"/>
    <ds:schemaRef ds:uri="http://schemas.microsoft.com/office/infopath/2007/PartnerControls"/>
    <ds:schemaRef ds:uri="http://schemas.microsoft.com/office/2006/metadata/properties"/>
    <ds:schemaRef ds:uri="http://purl.org/dc/elements/1.1/"/>
    <ds:schemaRef ds:uri="http://purl.org/dc/dcmitype/"/>
    <ds:schemaRef ds:uri="http://schemas.openxmlformats.org/package/2006/metadata/core-properties"/>
    <ds:schemaRef ds:uri="http://purl.org/dc/terms/"/>
    <ds:schemaRef ds:uri="efcd0f0f-8a5e-4f85-b801-2a968c5d8a96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IDC2021</Template>
  <TotalTime>363</TotalTime>
  <Words>1</Words>
  <Application>Microsoft Office PowerPoint</Application>
  <PresentationFormat>Widescreen</PresentationFormat>
  <Paragraphs>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Open Sans</vt:lpstr>
      <vt:lpstr>Open Sans 1</vt:lpstr>
      <vt:lpstr>Open Sans Light</vt:lpstr>
      <vt:lpstr>Open Sans Semibold</vt:lpstr>
      <vt:lpstr>Wingdings</vt:lpstr>
      <vt:lpstr>1_Chart and Image Layouts</vt:lpstr>
      <vt:lpstr>PowerPoint Presentation</vt:lpstr>
    </vt:vector>
  </TitlesOfParts>
  <Company>IDC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Greatest Hits of 2021: Developer, DevOps and Future of Digital Innovation Survey Data</dc:title>
  <dc:creator>Al Gillen</dc:creator>
  <cp:lastModifiedBy>Windows User</cp:lastModifiedBy>
  <cp:revision>157</cp:revision>
  <cp:lastPrinted>2022-01-10T16:08:35Z</cp:lastPrinted>
  <dcterms:created xsi:type="dcterms:W3CDTF">2022-01-10T15:11:59Z</dcterms:created>
  <dcterms:modified xsi:type="dcterms:W3CDTF">2022-04-25T21:36:52Z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0x010100F107EEE06010354690175D71092CD41F</vt:lpwstr>
  </property>
</Properties>
</file>