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912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6614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9538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2534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5990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5267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053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6727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667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4161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9826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7764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7A6BAF-EC91-42BE-8520-83A17E0449B5}" type="datetimeFigureOut">
              <a:rPr lang="en-US" smtClean="0"/>
              <a:t>3/6/2016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8C4893-D5D8-4006-B5FB-2629AE778C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5772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410200" y="2948474"/>
            <a:ext cx="1371600" cy="9610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4204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me</dc:creator>
  <cp:lastModifiedBy>me</cp:lastModifiedBy>
  <cp:revision>1</cp:revision>
  <dcterms:created xsi:type="dcterms:W3CDTF">2016-03-06T20:52:13Z</dcterms:created>
  <dcterms:modified xsi:type="dcterms:W3CDTF">2016-03-06T20:52:19Z</dcterms:modified>
</cp:coreProperties>
</file>

<file path=docProps/thumbnail.jpeg>
</file>